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17.xml" Type="http://schemas.openxmlformats.org/officeDocument/2006/relationships/slide" Id="rId2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/>
        </p:nvSpPr>
        <p:spPr>
          <a:xfrm>
            <a:off y="1143000" x="1524000"/>
            <a:ext cy="45720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