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9BD-1B49-4ADB-BCF9-DE4CC5FF5B9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797D-77A5-47BE-BDAB-D3542CB5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9BD-1B49-4ADB-BCF9-DE4CC5FF5B9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797D-77A5-47BE-BDAB-D3542CB5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9BD-1B49-4ADB-BCF9-DE4CC5FF5B9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797D-77A5-47BE-BDAB-D3542CB5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4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9BD-1B49-4ADB-BCF9-DE4CC5FF5B9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797D-77A5-47BE-BDAB-D3542CB5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8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9BD-1B49-4ADB-BCF9-DE4CC5FF5B9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797D-77A5-47BE-BDAB-D3542CB5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4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9BD-1B49-4ADB-BCF9-DE4CC5FF5B9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797D-77A5-47BE-BDAB-D3542CB5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5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9BD-1B49-4ADB-BCF9-DE4CC5FF5B9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797D-77A5-47BE-BDAB-D3542CB5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2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9BD-1B49-4ADB-BCF9-DE4CC5FF5B9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797D-77A5-47BE-BDAB-D3542CB5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9BD-1B49-4ADB-BCF9-DE4CC5FF5B9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797D-77A5-47BE-BDAB-D3542CB5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9BD-1B49-4ADB-BCF9-DE4CC5FF5B9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797D-77A5-47BE-BDAB-D3542CB5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1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19BD-1B49-4ADB-BCF9-DE4CC5FF5B9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797D-77A5-47BE-BDAB-D3542CB5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5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19BD-1B49-4ADB-BCF9-DE4CC5FF5B93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A797D-77A5-47BE-BDAB-D3542CB5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8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1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9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43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23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4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4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2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3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6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1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9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8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12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PSU HHD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2013-01-31T16:10:48Z</dcterms:created>
  <dcterms:modified xsi:type="dcterms:W3CDTF">2013-01-31T16:15:12Z</dcterms:modified>
</cp:coreProperties>
</file>