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F1B5-FDC2-6241-B43A-5915AEDB471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74C0-3F9F-A44C-B3B2-0A63F50972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eakfast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4"/>
            <a:ext cx="9144000" cy="687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iva Breakfast 11. .4.6.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4"/>
            <a:ext cx="9144000" cy="687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0"/>
            <a:ext cx="9186333" cy="688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4"/>
            <a:ext cx="9144000" cy="687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4"/>
            <a:ext cx="9144000" cy="687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3009"/>
            <a:ext cx="9182215" cy="6901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1"/>
            <a:ext cx="9144000" cy="690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144"/>
            <a:ext cx="9134495" cy="686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 rifkin</dc:creator>
  <cp:lastModifiedBy>Windows User</cp:lastModifiedBy>
  <cp:revision>2</cp:revision>
  <dcterms:created xsi:type="dcterms:W3CDTF">2012-04-20T13:28:27Z</dcterms:created>
  <dcterms:modified xsi:type="dcterms:W3CDTF">2014-02-26T19:23:50Z</dcterms:modified>
</cp:coreProperties>
</file>