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2" d="100"/>
          <a:sy n="112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AC87-8AF6-40E6-B3A7-3432F83CB546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2C99-AE48-449A-831D-C874EDA20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68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AC87-8AF6-40E6-B3A7-3432F83CB546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2C99-AE48-449A-831D-C874EDA20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AC87-8AF6-40E6-B3A7-3432F83CB546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2C99-AE48-449A-831D-C874EDA20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6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AC87-8AF6-40E6-B3A7-3432F83CB546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2C99-AE48-449A-831D-C874EDA20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3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AC87-8AF6-40E6-B3A7-3432F83CB546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2C99-AE48-449A-831D-C874EDA20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25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AC87-8AF6-40E6-B3A7-3432F83CB546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2C99-AE48-449A-831D-C874EDA20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AC87-8AF6-40E6-B3A7-3432F83CB546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2C99-AE48-449A-831D-C874EDA20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0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AC87-8AF6-40E6-B3A7-3432F83CB546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2C99-AE48-449A-831D-C874EDA20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1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AC87-8AF6-40E6-B3A7-3432F83CB546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2C99-AE48-449A-831D-C874EDA20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1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AC87-8AF6-40E6-B3A7-3432F83CB546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2C99-AE48-449A-831D-C874EDA20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4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AC87-8AF6-40E6-B3A7-3432F83CB546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2C99-AE48-449A-831D-C874EDA20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8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4AC87-8AF6-40E6-B3A7-3432F83CB546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82C99-AE48-449A-831D-C874EDA20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15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05" y="1600200"/>
            <a:ext cx="6031989" cy="4525963"/>
          </a:xfrm>
        </p:spPr>
      </p:pic>
    </p:spTree>
    <p:extLst>
      <p:ext uri="{BB962C8B-B14F-4D97-AF65-F5344CB8AC3E}">
        <p14:creationId xmlns:p14="http://schemas.microsoft.com/office/powerpoint/2010/main" val="3845136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3" y="0"/>
            <a:ext cx="9237133" cy="6927850"/>
          </a:xfrm>
        </p:spPr>
      </p:pic>
    </p:spTree>
    <p:extLst>
      <p:ext uri="{BB962C8B-B14F-4D97-AF65-F5344CB8AC3E}">
        <p14:creationId xmlns:p14="http://schemas.microsoft.com/office/powerpoint/2010/main" val="3217785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20710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0"/>
            <a:ext cx="9152467" cy="6867341"/>
          </a:xfrm>
        </p:spPr>
      </p:pic>
    </p:spTree>
    <p:extLst>
      <p:ext uri="{BB962C8B-B14F-4D97-AF65-F5344CB8AC3E}">
        <p14:creationId xmlns:p14="http://schemas.microsoft.com/office/powerpoint/2010/main" val="2143107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0"/>
            <a:ext cx="9152467" cy="6864351"/>
          </a:xfrm>
        </p:spPr>
      </p:pic>
    </p:spTree>
    <p:extLst>
      <p:ext uri="{BB962C8B-B14F-4D97-AF65-F5344CB8AC3E}">
        <p14:creationId xmlns:p14="http://schemas.microsoft.com/office/powerpoint/2010/main" val="3288552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31342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915150"/>
          </a:xfrm>
        </p:spPr>
      </p:pic>
    </p:spTree>
    <p:extLst>
      <p:ext uri="{BB962C8B-B14F-4D97-AF65-F5344CB8AC3E}">
        <p14:creationId xmlns:p14="http://schemas.microsoft.com/office/powerpoint/2010/main" val="4142279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99689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0"/>
            <a:ext cx="9152467" cy="6864351"/>
          </a:xfrm>
        </p:spPr>
      </p:pic>
    </p:spTree>
    <p:extLst>
      <p:ext uri="{BB962C8B-B14F-4D97-AF65-F5344CB8AC3E}">
        <p14:creationId xmlns:p14="http://schemas.microsoft.com/office/powerpoint/2010/main" val="1426153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671638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3" y="0"/>
            <a:ext cx="9245599" cy="6934200"/>
          </a:xfrm>
        </p:spPr>
      </p:pic>
    </p:spTree>
    <p:extLst>
      <p:ext uri="{BB962C8B-B14F-4D97-AF65-F5344CB8AC3E}">
        <p14:creationId xmlns:p14="http://schemas.microsoft.com/office/powerpoint/2010/main" val="1393014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9169400" cy="6877050"/>
          </a:xfrm>
        </p:spPr>
      </p:pic>
    </p:spTree>
    <p:extLst>
      <p:ext uri="{BB962C8B-B14F-4D97-AF65-F5344CB8AC3E}">
        <p14:creationId xmlns:p14="http://schemas.microsoft.com/office/powerpoint/2010/main" val="2701361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62295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22970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60787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0988"/>
          </a:xfrm>
        </p:spPr>
      </p:pic>
    </p:spTree>
    <p:extLst>
      <p:ext uri="{BB962C8B-B14F-4D97-AF65-F5344CB8AC3E}">
        <p14:creationId xmlns:p14="http://schemas.microsoft.com/office/powerpoint/2010/main" val="785872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PSU HHD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2014-10-31T15:21:58Z</dcterms:created>
  <dcterms:modified xsi:type="dcterms:W3CDTF">2014-10-31T15:30:45Z</dcterms:modified>
</cp:coreProperties>
</file>